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59" r:id="rId7"/>
    <p:sldId id="266" r:id="rId8"/>
    <p:sldId id="261" r:id="rId9"/>
    <p:sldId id="262" r:id="rId10"/>
    <p:sldId id="267" r:id="rId11"/>
    <p:sldId id="269" r:id="rId12"/>
    <p:sldId id="271" r:id="rId13"/>
    <p:sldId id="273" r:id="rId14"/>
    <p:sldId id="274" r:id="rId15"/>
    <p:sldId id="283" r:id="rId16"/>
    <p:sldId id="275" r:id="rId17"/>
    <p:sldId id="284" r:id="rId18"/>
    <p:sldId id="278" r:id="rId19"/>
    <p:sldId id="279" r:id="rId20"/>
    <p:sldId id="280" r:id="rId21"/>
    <p:sldId id="282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DE542B-C03D-4ABC-8B0B-1682460D22E9}" v="753" dt="2020-10-06T10:06:39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r Varwijk" userId="4ef1be2c-6897-4798-a5b9-cc2027b08ef2" providerId="ADAL" clId="{EADE542B-C03D-4ABC-8B0B-1682460D22E9}"/>
    <pc:docChg chg="undo custSel mod addSld delSld modSld sldOrd">
      <pc:chgData name="Ester Varwijk" userId="4ef1be2c-6897-4798-a5b9-cc2027b08ef2" providerId="ADAL" clId="{EADE542B-C03D-4ABC-8B0B-1682460D22E9}" dt="2020-10-06T10:06:39.415" v="2736" actId="20577"/>
      <pc:docMkLst>
        <pc:docMk/>
      </pc:docMkLst>
      <pc:sldChg chg="modSp mod modClrScheme chgLayout">
        <pc:chgData name="Ester Varwijk" userId="4ef1be2c-6897-4798-a5b9-cc2027b08ef2" providerId="ADAL" clId="{EADE542B-C03D-4ABC-8B0B-1682460D22E9}" dt="2020-10-06T10:00:44.987" v="2675" actId="20577"/>
        <pc:sldMkLst>
          <pc:docMk/>
          <pc:sldMk cId="917366915" sldId="256"/>
        </pc:sldMkLst>
        <pc:spChg chg="mod">
          <ac:chgData name="Ester Varwijk" userId="4ef1be2c-6897-4798-a5b9-cc2027b08ef2" providerId="ADAL" clId="{EADE542B-C03D-4ABC-8B0B-1682460D22E9}" dt="2020-10-06T09:59:02.999" v="2563" actId="26606"/>
          <ac:spMkLst>
            <pc:docMk/>
            <pc:sldMk cId="917366915" sldId="256"/>
            <ac:spMk id="2" creationId="{00000000-0000-0000-0000-000000000000}"/>
          </ac:spMkLst>
        </pc:spChg>
        <pc:spChg chg="mod">
          <ac:chgData name="Ester Varwijk" userId="4ef1be2c-6897-4798-a5b9-cc2027b08ef2" providerId="ADAL" clId="{EADE542B-C03D-4ABC-8B0B-1682460D22E9}" dt="2020-10-06T10:00:44.987" v="2675" actId="20577"/>
          <ac:spMkLst>
            <pc:docMk/>
            <pc:sldMk cId="917366915" sldId="256"/>
            <ac:spMk id="3" creationId="{00000000-0000-0000-0000-000000000000}"/>
          </ac:spMkLst>
        </pc:spChg>
      </pc:sldChg>
      <pc:sldChg chg="del">
        <pc:chgData name="Ester Varwijk" userId="4ef1be2c-6897-4798-a5b9-cc2027b08ef2" providerId="ADAL" clId="{EADE542B-C03D-4ABC-8B0B-1682460D22E9}" dt="2020-10-06T09:08:46.195" v="4" actId="2696"/>
        <pc:sldMkLst>
          <pc:docMk/>
          <pc:sldMk cId="1980383444" sldId="257"/>
        </pc:sldMkLst>
      </pc:sldChg>
      <pc:sldChg chg="modSp mod modClrScheme chgLayout">
        <pc:chgData name="Ester Varwijk" userId="4ef1be2c-6897-4798-a5b9-cc2027b08ef2" providerId="ADAL" clId="{EADE542B-C03D-4ABC-8B0B-1682460D22E9}" dt="2020-10-06T10:01:08.199" v="2689" actId="26606"/>
        <pc:sldMkLst>
          <pc:docMk/>
          <pc:sldMk cId="193715992" sldId="258"/>
        </pc:sldMkLst>
        <pc:spChg chg="mod ord">
          <ac:chgData name="Ester Varwijk" userId="4ef1be2c-6897-4798-a5b9-cc2027b08ef2" providerId="ADAL" clId="{EADE542B-C03D-4ABC-8B0B-1682460D22E9}" dt="2020-10-06T10:01:08.199" v="2689" actId="26606"/>
          <ac:spMkLst>
            <pc:docMk/>
            <pc:sldMk cId="193715992" sldId="258"/>
            <ac:spMk id="2" creationId="{00000000-0000-0000-0000-000000000000}"/>
          </ac:spMkLst>
        </pc:spChg>
        <pc:spChg chg="mod">
          <ac:chgData name="Ester Varwijk" userId="4ef1be2c-6897-4798-a5b9-cc2027b08ef2" providerId="ADAL" clId="{EADE542B-C03D-4ABC-8B0B-1682460D22E9}" dt="2020-10-06T10:01:08.199" v="2689" actId="26606"/>
          <ac:spMkLst>
            <pc:docMk/>
            <pc:sldMk cId="193715992" sldId="258"/>
            <ac:spMk id="3" creationId="{00000000-0000-0000-0000-000000000000}"/>
          </ac:spMkLst>
        </pc:spChg>
      </pc:sldChg>
      <pc:sldChg chg="modSp mod modClrScheme chgLayout">
        <pc:chgData name="Ester Varwijk" userId="4ef1be2c-6897-4798-a5b9-cc2027b08ef2" providerId="ADAL" clId="{EADE542B-C03D-4ABC-8B0B-1682460D22E9}" dt="2020-10-06T10:01:46.914" v="2706" actId="26606"/>
        <pc:sldMkLst>
          <pc:docMk/>
          <pc:sldMk cId="2405811756" sldId="259"/>
        </pc:sldMkLst>
        <pc:spChg chg="mod ord">
          <ac:chgData name="Ester Varwijk" userId="4ef1be2c-6897-4798-a5b9-cc2027b08ef2" providerId="ADAL" clId="{EADE542B-C03D-4ABC-8B0B-1682460D22E9}" dt="2020-10-06T10:01:46.914" v="2706" actId="26606"/>
          <ac:spMkLst>
            <pc:docMk/>
            <pc:sldMk cId="2405811756" sldId="259"/>
            <ac:spMk id="2" creationId="{00000000-0000-0000-0000-000000000000}"/>
          </ac:spMkLst>
        </pc:spChg>
        <pc:spChg chg="mod">
          <ac:chgData name="Ester Varwijk" userId="4ef1be2c-6897-4798-a5b9-cc2027b08ef2" providerId="ADAL" clId="{EADE542B-C03D-4ABC-8B0B-1682460D22E9}" dt="2020-10-06T10:01:46.914" v="2706" actId="26606"/>
          <ac:spMkLst>
            <pc:docMk/>
            <pc:sldMk cId="2405811756" sldId="259"/>
            <ac:spMk id="3" creationId="{00000000-0000-0000-0000-000000000000}"/>
          </ac:spMkLst>
        </pc:spChg>
      </pc:sldChg>
      <pc:sldChg chg="modSp del">
        <pc:chgData name="Ester Varwijk" userId="4ef1be2c-6897-4798-a5b9-cc2027b08ef2" providerId="ADAL" clId="{EADE542B-C03D-4ABC-8B0B-1682460D22E9}" dt="2020-10-06T09:10:19.934" v="48" actId="2696"/>
        <pc:sldMkLst>
          <pc:docMk/>
          <pc:sldMk cId="2432477323" sldId="260"/>
        </pc:sldMkLst>
        <pc:spChg chg="mod">
          <ac:chgData name="Ester Varwijk" userId="4ef1be2c-6897-4798-a5b9-cc2027b08ef2" providerId="ADAL" clId="{EADE542B-C03D-4ABC-8B0B-1682460D22E9}" dt="2020-10-06T09:10:16.593" v="47"/>
          <ac:spMkLst>
            <pc:docMk/>
            <pc:sldMk cId="2432477323" sldId="260"/>
            <ac:spMk id="2" creationId="{00000000-0000-0000-0000-000000000000}"/>
          </ac:spMkLst>
        </pc:spChg>
      </pc:sldChg>
      <pc:sldChg chg="addSp modSp">
        <pc:chgData name="Ester Varwijk" userId="4ef1be2c-6897-4798-a5b9-cc2027b08ef2" providerId="ADAL" clId="{EADE542B-C03D-4ABC-8B0B-1682460D22E9}" dt="2020-10-06T09:11:12.877" v="74" actId="20577"/>
        <pc:sldMkLst>
          <pc:docMk/>
          <pc:sldMk cId="844951566" sldId="261"/>
        </pc:sldMkLst>
        <pc:spChg chg="add mod">
          <ac:chgData name="Ester Varwijk" userId="4ef1be2c-6897-4798-a5b9-cc2027b08ef2" providerId="ADAL" clId="{EADE542B-C03D-4ABC-8B0B-1682460D22E9}" dt="2020-10-06T09:11:12.877" v="74" actId="20577"/>
          <ac:spMkLst>
            <pc:docMk/>
            <pc:sldMk cId="844951566" sldId="261"/>
            <ac:spMk id="2" creationId="{CC1346AF-C210-40A2-95CF-FDDCB05B76F1}"/>
          </ac:spMkLst>
        </pc:spChg>
        <pc:picChg chg="mod">
          <ac:chgData name="Ester Varwijk" userId="4ef1be2c-6897-4798-a5b9-cc2027b08ef2" providerId="ADAL" clId="{EADE542B-C03D-4ABC-8B0B-1682460D22E9}" dt="2020-10-06T09:10:23.897" v="49" actId="1076"/>
          <ac:picMkLst>
            <pc:docMk/>
            <pc:sldMk cId="844951566" sldId="261"/>
            <ac:picMk id="1026" creationId="{00000000-0000-0000-0000-000000000000}"/>
          </ac:picMkLst>
        </pc:picChg>
      </pc:sldChg>
      <pc:sldChg chg="modSp modAnim">
        <pc:chgData name="Ester Varwijk" userId="4ef1be2c-6897-4798-a5b9-cc2027b08ef2" providerId="ADAL" clId="{EADE542B-C03D-4ABC-8B0B-1682460D22E9}" dt="2020-10-06T09:35:15.384" v="859" actId="5793"/>
        <pc:sldMkLst>
          <pc:docMk/>
          <pc:sldMk cId="4036247772" sldId="262"/>
        </pc:sldMkLst>
        <pc:spChg chg="mod">
          <ac:chgData name="Ester Varwijk" userId="4ef1be2c-6897-4798-a5b9-cc2027b08ef2" providerId="ADAL" clId="{EADE542B-C03D-4ABC-8B0B-1682460D22E9}" dt="2020-10-06T09:35:15.384" v="859" actId="5793"/>
          <ac:spMkLst>
            <pc:docMk/>
            <pc:sldMk cId="4036247772" sldId="262"/>
            <ac:spMk id="2" creationId="{00000000-0000-0000-0000-000000000000}"/>
          </ac:spMkLst>
        </pc:spChg>
        <pc:spChg chg="mod">
          <ac:chgData name="Ester Varwijk" userId="4ef1be2c-6897-4798-a5b9-cc2027b08ef2" providerId="ADAL" clId="{EADE542B-C03D-4ABC-8B0B-1682460D22E9}" dt="2020-10-06T09:26:15.288" v="586" actId="20577"/>
          <ac:spMkLst>
            <pc:docMk/>
            <pc:sldMk cId="4036247772" sldId="262"/>
            <ac:spMk id="3" creationId="{00000000-0000-0000-0000-000000000000}"/>
          </ac:spMkLst>
        </pc:spChg>
      </pc:sldChg>
      <pc:sldChg chg="del">
        <pc:chgData name="Ester Varwijk" userId="4ef1be2c-6897-4798-a5b9-cc2027b08ef2" providerId="ADAL" clId="{EADE542B-C03D-4ABC-8B0B-1682460D22E9}" dt="2020-10-06T09:25:32.069" v="546" actId="2696"/>
        <pc:sldMkLst>
          <pc:docMk/>
          <pc:sldMk cId="2213094044" sldId="263"/>
        </pc:sldMkLst>
      </pc:sldChg>
      <pc:sldChg chg="del">
        <pc:chgData name="Ester Varwijk" userId="4ef1be2c-6897-4798-a5b9-cc2027b08ef2" providerId="ADAL" clId="{EADE542B-C03D-4ABC-8B0B-1682460D22E9}" dt="2020-10-06T09:25:33.256" v="547" actId="2696"/>
        <pc:sldMkLst>
          <pc:docMk/>
          <pc:sldMk cId="3275614710" sldId="264"/>
        </pc:sldMkLst>
      </pc:sldChg>
      <pc:sldChg chg="del">
        <pc:chgData name="Ester Varwijk" userId="4ef1be2c-6897-4798-a5b9-cc2027b08ef2" providerId="ADAL" clId="{EADE542B-C03D-4ABC-8B0B-1682460D22E9}" dt="2020-10-06T09:12:19.296" v="75" actId="2696"/>
        <pc:sldMkLst>
          <pc:docMk/>
          <pc:sldMk cId="2412889581" sldId="265"/>
        </pc:sldMkLst>
      </pc:sldChg>
      <pc:sldChg chg="addSp delSp modSp ord">
        <pc:chgData name="Ester Varwijk" userId="4ef1be2c-6897-4798-a5b9-cc2027b08ef2" providerId="ADAL" clId="{EADE542B-C03D-4ABC-8B0B-1682460D22E9}" dt="2020-10-06T10:01:58.072" v="2720" actId="5793"/>
        <pc:sldMkLst>
          <pc:docMk/>
          <pc:sldMk cId="3513788942" sldId="266"/>
        </pc:sldMkLst>
        <pc:spChg chg="mod">
          <ac:chgData name="Ester Varwijk" userId="4ef1be2c-6897-4798-a5b9-cc2027b08ef2" providerId="ADAL" clId="{EADE542B-C03D-4ABC-8B0B-1682460D22E9}" dt="2020-10-06T10:01:58.072" v="2720" actId="5793"/>
          <ac:spMkLst>
            <pc:docMk/>
            <pc:sldMk cId="3513788942" sldId="266"/>
            <ac:spMk id="3" creationId="{00000000-0000-0000-0000-000000000000}"/>
          </ac:spMkLst>
        </pc:spChg>
        <pc:spChg chg="add mod">
          <ac:chgData name="Ester Varwijk" userId="4ef1be2c-6897-4798-a5b9-cc2027b08ef2" providerId="ADAL" clId="{EADE542B-C03D-4ABC-8B0B-1682460D22E9}" dt="2020-10-06T09:14:48.768" v="351" actId="20577"/>
          <ac:spMkLst>
            <pc:docMk/>
            <pc:sldMk cId="3513788942" sldId="266"/>
            <ac:spMk id="4" creationId="{4E336C19-8423-4E1D-8427-0A2950DE7FE4}"/>
          </ac:spMkLst>
        </pc:spChg>
        <pc:spChg chg="del mod">
          <ac:chgData name="Ester Varwijk" userId="4ef1be2c-6897-4798-a5b9-cc2027b08ef2" providerId="ADAL" clId="{EADE542B-C03D-4ABC-8B0B-1682460D22E9}" dt="2020-10-06T09:12:43.782" v="79"/>
          <ac:spMkLst>
            <pc:docMk/>
            <pc:sldMk cId="3513788942" sldId="266"/>
            <ac:spMk id="5" creationId="{00000000-0000-0000-0000-000000000000}"/>
          </ac:spMkLst>
        </pc:spChg>
        <pc:picChg chg="add mod">
          <ac:chgData name="Ester Varwijk" userId="4ef1be2c-6897-4798-a5b9-cc2027b08ef2" providerId="ADAL" clId="{EADE542B-C03D-4ABC-8B0B-1682460D22E9}" dt="2020-10-06T09:12:46.464" v="80" actId="14100"/>
          <ac:picMkLst>
            <pc:docMk/>
            <pc:sldMk cId="3513788942" sldId="266"/>
            <ac:picMk id="2" creationId="{F1E3070B-924C-4122-9CB5-DB1E63379452}"/>
          </ac:picMkLst>
        </pc:picChg>
        <pc:picChg chg="mod">
          <ac:chgData name="Ester Varwijk" userId="4ef1be2c-6897-4798-a5b9-cc2027b08ef2" providerId="ADAL" clId="{EADE542B-C03D-4ABC-8B0B-1682460D22E9}" dt="2020-10-06T09:12:38.624" v="78" actId="1076"/>
          <ac:picMkLst>
            <pc:docMk/>
            <pc:sldMk cId="3513788942" sldId="266"/>
            <ac:picMk id="1032" creationId="{00000000-0000-0000-0000-000000000000}"/>
          </ac:picMkLst>
        </pc:picChg>
      </pc:sldChg>
      <pc:sldChg chg="addSp modSp ord">
        <pc:chgData name="Ester Varwijk" userId="4ef1be2c-6897-4798-a5b9-cc2027b08ef2" providerId="ADAL" clId="{EADE542B-C03D-4ABC-8B0B-1682460D22E9}" dt="2020-10-06T09:28:42.819" v="704" actId="20577"/>
        <pc:sldMkLst>
          <pc:docMk/>
          <pc:sldMk cId="2462653658" sldId="267"/>
        </pc:sldMkLst>
        <pc:spChg chg="add mod">
          <ac:chgData name="Ester Varwijk" userId="4ef1be2c-6897-4798-a5b9-cc2027b08ef2" providerId="ADAL" clId="{EADE542B-C03D-4ABC-8B0B-1682460D22E9}" dt="2020-10-06T09:28:42.819" v="704" actId="20577"/>
          <ac:spMkLst>
            <pc:docMk/>
            <pc:sldMk cId="2462653658" sldId="267"/>
            <ac:spMk id="2" creationId="{FEB1C657-8A10-4F9E-9C53-193E51546D97}"/>
          </ac:spMkLst>
        </pc:spChg>
        <pc:spChg chg="mod">
          <ac:chgData name="Ester Varwijk" userId="4ef1be2c-6897-4798-a5b9-cc2027b08ef2" providerId="ADAL" clId="{EADE542B-C03D-4ABC-8B0B-1682460D22E9}" dt="2020-10-06T09:26:03.772" v="569" actId="20577"/>
          <ac:spMkLst>
            <pc:docMk/>
            <pc:sldMk cId="2462653658" sldId="267"/>
            <ac:spMk id="3" creationId="{00000000-0000-0000-0000-000000000000}"/>
          </ac:spMkLst>
        </pc:spChg>
        <pc:picChg chg="mod">
          <ac:chgData name="Ester Varwijk" userId="4ef1be2c-6897-4798-a5b9-cc2027b08ef2" providerId="ADAL" clId="{EADE542B-C03D-4ABC-8B0B-1682460D22E9}" dt="2020-10-06T09:26:51.443" v="590" actId="1076"/>
          <ac:picMkLst>
            <pc:docMk/>
            <pc:sldMk cId="2462653658" sldId="267"/>
            <ac:picMk id="7" creationId="{00000000-0000-0000-0000-000000000000}"/>
          </ac:picMkLst>
        </pc:picChg>
      </pc:sldChg>
      <pc:sldChg chg="delSp del">
        <pc:chgData name="Ester Varwijk" userId="4ef1be2c-6897-4798-a5b9-cc2027b08ef2" providerId="ADAL" clId="{EADE542B-C03D-4ABC-8B0B-1682460D22E9}" dt="2020-10-06T09:12:51.511" v="81" actId="2696"/>
        <pc:sldMkLst>
          <pc:docMk/>
          <pc:sldMk cId="720173102" sldId="268"/>
        </pc:sldMkLst>
        <pc:picChg chg="del">
          <ac:chgData name="Ester Varwijk" userId="4ef1be2c-6897-4798-a5b9-cc2027b08ef2" providerId="ADAL" clId="{EADE542B-C03D-4ABC-8B0B-1682460D22E9}" dt="2020-10-06T09:12:26.154" v="76"/>
          <ac:picMkLst>
            <pc:docMk/>
            <pc:sldMk cId="720173102" sldId="268"/>
            <ac:picMk id="3077" creationId="{00000000-0000-0000-0000-000000000000}"/>
          </ac:picMkLst>
        </pc:picChg>
      </pc:sldChg>
      <pc:sldChg chg="modSp">
        <pc:chgData name="Ester Varwijk" userId="4ef1be2c-6897-4798-a5b9-cc2027b08ef2" providerId="ADAL" clId="{EADE542B-C03D-4ABC-8B0B-1682460D22E9}" dt="2020-10-06T09:31:36.507" v="853" actId="20577"/>
        <pc:sldMkLst>
          <pc:docMk/>
          <pc:sldMk cId="2658237809" sldId="269"/>
        </pc:sldMkLst>
        <pc:spChg chg="mod">
          <ac:chgData name="Ester Varwijk" userId="4ef1be2c-6897-4798-a5b9-cc2027b08ef2" providerId="ADAL" clId="{EADE542B-C03D-4ABC-8B0B-1682460D22E9}" dt="2020-10-06T09:31:36.507" v="853" actId="20577"/>
          <ac:spMkLst>
            <pc:docMk/>
            <pc:sldMk cId="2658237809" sldId="269"/>
            <ac:spMk id="2" creationId="{00000000-0000-0000-0000-000000000000}"/>
          </ac:spMkLst>
        </pc:spChg>
        <pc:spChg chg="mod">
          <ac:chgData name="Ester Varwijk" userId="4ef1be2c-6897-4798-a5b9-cc2027b08ef2" providerId="ADAL" clId="{EADE542B-C03D-4ABC-8B0B-1682460D22E9}" dt="2020-10-06T09:31:33.261" v="852" actId="20577"/>
          <ac:spMkLst>
            <pc:docMk/>
            <pc:sldMk cId="2658237809" sldId="269"/>
            <ac:spMk id="3" creationId="{00000000-0000-0000-0000-000000000000}"/>
          </ac:spMkLst>
        </pc:spChg>
      </pc:sldChg>
      <pc:sldChg chg="modSp del ord">
        <pc:chgData name="Ester Varwijk" userId="4ef1be2c-6897-4798-a5b9-cc2027b08ef2" providerId="ADAL" clId="{EADE542B-C03D-4ABC-8B0B-1682460D22E9}" dt="2020-10-06T09:26:46.185" v="589" actId="2696"/>
        <pc:sldMkLst>
          <pc:docMk/>
          <pc:sldMk cId="1843016383" sldId="270"/>
        </pc:sldMkLst>
        <pc:spChg chg="mod">
          <ac:chgData name="Ester Varwijk" userId="4ef1be2c-6897-4798-a5b9-cc2027b08ef2" providerId="ADAL" clId="{EADE542B-C03D-4ABC-8B0B-1682460D22E9}" dt="2020-10-06T09:26:44.175" v="588"/>
          <ac:spMkLst>
            <pc:docMk/>
            <pc:sldMk cId="1843016383" sldId="270"/>
            <ac:spMk id="2" creationId="{00000000-0000-0000-0000-000000000000}"/>
          </ac:spMkLst>
        </pc:spChg>
      </pc:sldChg>
      <pc:sldChg chg="modSp add del">
        <pc:chgData name="Ester Varwijk" userId="4ef1be2c-6897-4798-a5b9-cc2027b08ef2" providerId="ADAL" clId="{EADE542B-C03D-4ABC-8B0B-1682460D22E9}" dt="2020-10-06T09:35:40.419" v="891" actId="5793"/>
        <pc:sldMkLst>
          <pc:docMk/>
          <pc:sldMk cId="1135477655" sldId="271"/>
        </pc:sldMkLst>
        <pc:spChg chg="mod">
          <ac:chgData name="Ester Varwijk" userId="4ef1be2c-6897-4798-a5b9-cc2027b08ef2" providerId="ADAL" clId="{EADE542B-C03D-4ABC-8B0B-1682460D22E9}" dt="2020-10-06T09:35:40.419" v="891" actId="5793"/>
          <ac:spMkLst>
            <pc:docMk/>
            <pc:sldMk cId="1135477655" sldId="271"/>
            <ac:spMk id="2" creationId="{00000000-0000-0000-0000-000000000000}"/>
          </ac:spMkLst>
        </pc:spChg>
        <pc:spChg chg="mod">
          <ac:chgData name="Ester Varwijk" userId="4ef1be2c-6897-4798-a5b9-cc2027b08ef2" providerId="ADAL" clId="{EADE542B-C03D-4ABC-8B0B-1682460D22E9}" dt="2020-10-06T09:35:35.716" v="889" actId="20577"/>
          <ac:spMkLst>
            <pc:docMk/>
            <pc:sldMk cId="1135477655" sldId="271"/>
            <ac:spMk id="3" creationId="{00000000-0000-0000-0000-000000000000}"/>
          </ac:spMkLst>
        </pc:spChg>
      </pc:sldChg>
      <pc:sldChg chg="add del">
        <pc:chgData name="Ester Varwijk" userId="4ef1be2c-6897-4798-a5b9-cc2027b08ef2" providerId="ADAL" clId="{EADE542B-C03D-4ABC-8B0B-1682460D22E9}" dt="2020-10-06T09:36:02.719" v="892" actId="2696"/>
        <pc:sldMkLst>
          <pc:docMk/>
          <pc:sldMk cId="2522339751" sldId="272"/>
        </pc:sldMkLst>
      </pc:sldChg>
      <pc:sldChg chg="modSp">
        <pc:chgData name="Ester Varwijk" userId="4ef1be2c-6897-4798-a5b9-cc2027b08ef2" providerId="ADAL" clId="{EADE542B-C03D-4ABC-8B0B-1682460D22E9}" dt="2020-10-06T09:44:53.145" v="1598" actId="14100"/>
        <pc:sldMkLst>
          <pc:docMk/>
          <pc:sldMk cId="3248332882" sldId="273"/>
        </pc:sldMkLst>
        <pc:spChg chg="mod">
          <ac:chgData name="Ester Varwijk" userId="4ef1be2c-6897-4798-a5b9-cc2027b08ef2" providerId="ADAL" clId="{EADE542B-C03D-4ABC-8B0B-1682460D22E9}" dt="2020-10-06T09:44:53.145" v="1598" actId="14100"/>
          <ac:spMkLst>
            <pc:docMk/>
            <pc:sldMk cId="3248332882" sldId="273"/>
            <ac:spMk id="2" creationId="{00000000-0000-0000-0000-000000000000}"/>
          </ac:spMkLst>
        </pc:spChg>
        <pc:spChg chg="mod">
          <ac:chgData name="Ester Varwijk" userId="4ef1be2c-6897-4798-a5b9-cc2027b08ef2" providerId="ADAL" clId="{EADE542B-C03D-4ABC-8B0B-1682460D22E9}" dt="2020-10-06T09:36:16.579" v="922" actId="20577"/>
          <ac:spMkLst>
            <pc:docMk/>
            <pc:sldMk cId="3248332882" sldId="273"/>
            <ac:spMk id="3" creationId="{00000000-0000-0000-0000-000000000000}"/>
          </ac:spMkLst>
        </pc:spChg>
      </pc:sldChg>
      <pc:sldChg chg="modSp">
        <pc:chgData name="Ester Varwijk" userId="4ef1be2c-6897-4798-a5b9-cc2027b08ef2" providerId="ADAL" clId="{EADE542B-C03D-4ABC-8B0B-1682460D22E9}" dt="2020-10-06T09:47:18.272" v="1665" actId="27636"/>
        <pc:sldMkLst>
          <pc:docMk/>
          <pc:sldMk cId="2144639291" sldId="274"/>
        </pc:sldMkLst>
        <pc:spChg chg="mod">
          <ac:chgData name="Ester Varwijk" userId="4ef1be2c-6897-4798-a5b9-cc2027b08ef2" providerId="ADAL" clId="{EADE542B-C03D-4ABC-8B0B-1682460D22E9}" dt="2020-10-06T09:47:18.272" v="1665" actId="27636"/>
          <ac:spMkLst>
            <pc:docMk/>
            <pc:sldMk cId="2144639291" sldId="274"/>
            <ac:spMk id="2" creationId="{00000000-0000-0000-0000-000000000000}"/>
          </ac:spMkLst>
        </pc:spChg>
        <pc:spChg chg="mod">
          <ac:chgData name="Ester Varwijk" userId="4ef1be2c-6897-4798-a5b9-cc2027b08ef2" providerId="ADAL" clId="{EADE542B-C03D-4ABC-8B0B-1682460D22E9}" dt="2020-10-06T09:45:36.371" v="1605"/>
          <ac:spMkLst>
            <pc:docMk/>
            <pc:sldMk cId="2144639291" sldId="274"/>
            <ac:spMk id="3" creationId="{00000000-0000-0000-0000-000000000000}"/>
          </ac:spMkLst>
        </pc:spChg>
      </pc:sldChg>
      <pc:sldChg chg="addSp delSp modSp mod modClrScheme modAnim chgLayout">
        <pc:chgData name="Ester Varwijk" userId="4ef1be2c-6897-4798-a5b9-cc2027b08ef2" providerId="ADAL" clId="{EADE542B-C03D-4ABC-8B0B-1682460D22E9}" dt="2020-10-06T10:04:09.340" v="2733" actId="1076"/>
        <pc:sldMkLst>
          <pc:docMk/>
          <pc:sldMk cId="2501947314" sldId="275"/>
        </pc:sldMkLst>
        <pc:spChg chg="mod ord">
          <ac:chgData name="Ester Varwijk" userId="4ef1be2c-6897-4798-a5b9-cc2027b08ef2" providerId="ADAL" clId="{EADE542B-C03D-4ABC-8B0B-1682460D22E9}" dt="2020-10-06T10:04:00.551" v="2731" actId="1076"/>
          <ac:spMkLst>
            <pc:docMk/>
            <pc:sldMk cId="2501947314" sldId="275"/>
            <ac:spMk id="2" creationId="{00000000-0000-0000-0000-000000000000}"/>
          </ac:spMkLst>
        </pc:spChg>
        <pc:spChg chg="mod">
          <ac:chgData name="Ester Varwijk" userId="4ef1be2c-6897-4798-a5b9-cc2027b08ef2" providerId="ADAL" clId="{EADE542B-C03D-4ABC-8B0B-1682460D22E9}" dt="2020-10-06T10:03:39.441" v="2725" actId="26606"/>
          <ac:spMkLst>
            <pc:docMk/>
            <pc:sldMk cId="2501947314" sldId="275"/>
            <ac:spMk id="3" creationId="{00000000-0000-0000-0000-000000000000}"/>
          </ac:spMkLst>
        </pc:spChg>
        <pc:picChg chg="add del mod">
          <ac:chgData name="Ester Varwijk" userId="4ef1be2c-6897-4798-a5b9-cc2027b08ef2" providerId="ADAL" clId="{EADE542B-C03D-4ABC-8B0B-1682460D22E9}" dt="2020-10-06T10:04:09.340" v="2733" actId="1076"/>
          <ac:picMkLst>
            <pc:docMk/>
            <pc:sldMk cId="2501947314" sldId="275"/>
            <ac:picMk id="1026" creationId="{E940DF1B-BD04-4EEF-BB27-2A49D2021EC7}"/>
          </ac:picMkLst>
        </pc:picChg>
      </pc:sldChg>
      <pc:sldChg chg="del">
        <pc:chgData name="Ester Varwijk" userId="4ef1be2c-6897-4798-a5b9-cc2027b08ef2" providerId="ADAL" clId="{EADE542B-C03D-4ABC-8B0B-1682460D22E9}" dt="2020-10-06T09:49:40.803" v="1868" actId="2696"/>
        <pc:sldMkLst>
          <pc:docMk/>
          <pc:sldMk cId="1151753923" sldId="276"/>
        </pc:sldMkLst>
      </pc:sldChg>
      <pc:sldChg chg="del">
        <pc:chgData name="Ester Varwijk" userId="4ef1be2c-6897-4798-a5b9-cc2027b08ef2" providerId="ADAL" clId="{EADE542B-C03D-4ABC-8B0B-1682460D22E9}" dt="2020-10-06T09:56:20.530" v="2290" actId="2696"/>
        <pc:sldMkLst>
          <pc:docMk/>
          <pc:sldMk cId="3945108399" sldId="277"/>
        </pc:sldMkLst>
      </pc:sldChg>
      <pc:sldChg chg="modSp modAnim">
        <pc:chgData name="Ester Varwijk" userId="4ef1be2c-6897-4798-a5b9-cc2027b08ef2" providerId="ADAL" clId="{EADE542B-C03D-4ABC-8B0B-1682460D22E9}" dt="2020-10-06T10:06:35.886" v="2735" actId="27636"/>
        <pc:sldMkLst>
          <pc:docMk/>
          <pc:sldMk cId="1387687850" sldId="278"/>
        </pc:sldMkLst>
        <pc:spChg chg="mod">
          <ac:chgData name="Ester Varwijk" userId="4ef1be2c-6897-4798-a5b9-cc2027b08ef2" providerId="ADAL" clId="{EADE542B-C03D-4ABC-8B0B-1682460D22E9}" dt="2020-10-06T10:06:35.886" v="2735" actId="27636"/>
          <ac:spMkLst>
            <pc:docMk/>
            <pc:sldMk cId="1387687850" sldId="278"/>
            <ac:spMk id="2" creationId="{00000000-0000-0000-0000-000000000000}"/>
          </ac:spMkLst>
        </pc:spChg>
        <pc:spChg chg="mod">
          <ac:chgData name="Ester Varwijk" userId="4ef1be2c-6897-4798-a5b9-cc2027b08ef2" providerId="ADAL" clId="{EADE542B-C03D-4ABC-8B0B-1682460D22E9}" dt="2020-10-06T09:52:10.785" v="2045" actId="20577"/>
          <ac:spMkLst>
            <pc:docMk/>
            <pc:sldMk cId="1387687850" sldId="278"/>
            <ac:spMk id="3" creationId="{00000000-0000-0000-0000-000000000000}"/>
          </ac:spMkLst>
        </pc:spChg>
      </pc:sldChg>
      <pc:sldChg chg="modSp modAnim">
        <pc:chgData name="Ester Varwijk" userId="4ef1be2c-6897-4798-a5b9-cc2027b08ef2" providerId="ADAL" clId="{EADE542B-C03D-4ABC-8B0B-1682460D22E9}" dt="2020-10-06T10:06:39.415" v="2736" actId="20577"/>
        <pc:sldMkLst>
          <pc:docMk/>
          <pc:sldMk cId="3892130920" sldId="279"/>
        </pc:sldMkLst>
        <pc:spChg chg="mod">
          <ac:chgData name="Ester Varwijk" userId="4ef1be2c-6897-4798-a5b9-cc2027b08ef2" providerId="ADAL" clId="{EADE542B-C03D-4ABC-8B0B-1682460D22E9}" dt="2020-10-06T10:06:39.415" v="2736" actId="20577"/>
          <ac:spMkLst>
            <pc:docMk/>
            <pc:sldMk cId="3892130920" sldId="279"/>
            <ac:spMk id="2" creationId="{00000000-0000-0000-0000-000000000000}"/>
          </ac:spMkLst>
        </pc:spChg>
        <pc:spChg chg="mod">
          <ac:chgData name="Ester Varwijk" userId="4ef1be2c-6897-4798-a5b9-cc2027b08ef2" providerId="ADAL" clId="{EADE542B-C03D-4ABC-8B0B-1682460D22E9}" dt="2020-10-06T09:52:51.389" v="2055" actId="20577"/>
          <ac:spMkLst>
            <pc:docMk/>
            <pc:sldMk cId="3892130920" sldId="279"/>
            <ac:spMk id="3" creationId="{00000000-0000-0000-0000-000000000000}"/>
          </ac:spMkLst>
        </pc:spChg>
      </pc:sldChg>
      <pc:sldChg chg="modSp modAnim">
        <pc:chgData name="Ester Varwijk" userId="4ef1be2c-6897-4798-a5b9-cc2027b08ef2" providerId="ADAL" clId="{EADE542B-C03D-4ABC-8B0B-1682460D22E9}" dt="2020-10-06T09:55:12.650" v="2286" actId="20577"/>
        <pc:sldMkLst>
          <pc:docMk/>
          <pc:sldMk cId="3768492185" sldId="280"/>
        </pc:sldMkLst>
        <pc:spChg chg="mod">
          <ac:chgData name="Ester Varwijk" userId="4ef1be2c-6897-4798-a5b9-cc2027b08ef2" providerId="ADAL" clId="{EADE542B-C03D-4ABC-8B0B-1682460D22E9}" dt="2020-10-06T09:55:12.650" v="2286" actId="20577"/>
          <ac:spMkLst>
            <pc:docMk/>
            <pc:sldMk cId="3768492185" sldId="280"/>
            <ac:spMk id="2" creationId="{00000000-0000-0000-0000-000000000000}"/>
          </ac:spMkLst>
        </pc:spChg>
        <pc:spChg chg="mod">
          <ac:chgData name="Ester Varwijk" userId="4ef1be2c-6897-4798-a5b9-cc2027b08ef2" providerId="ADAL" clId="{EADE542B-C03D-4ABC-8B0B-1682460D22E9}" dt="2020-10-06T09:53:26.304" v="2075" actId="20577"/>
          <ac:spMkLst>
            <pc:docMk/>
            <pc:sldMk cId="3768492185" sldId="280"/>
            <ac:spMk id="3" creationId="{00000000-0000-0000-0000-000000000000}"/>
          </ac:spMkLst>
        </pc:spChg>
      </pc:sldChg>
      <pc:sldChg chg="del">
        <pc:chgData name="Ester Varwijk" userId="4ef1be2c-6897-4798-a5b9-cc2027b08ef2" providerId="ADAL" clId="{EADE542B-C03D-4ABC-8B0B-1682460D22E9}" dt="2020-10-06T09:56:06.620" v="2287" actId="2696"/>
        <pc:sldMkLst>
          <pc:docMk/>
          <pc:sldMk cId="1445830585" sldId="281"/>
        </pc:sldMkLst>
      </pc:sldChg>
      <pc:sldChg chg="addSp modSp add del">
        <pc:chgData name="Ester Varwijk" userId="4ef1be2c-6897-4798-a5b9-cc2027b08ef2" providerId="ADAL" clId="{EADE542B-C03D-4ABC-8B0B-1682460D22E9}" dt="2020-10-06T09:58:05.065" v="2561" actId="1076"/>
        <pc:sldMkLst>
          <pc:docMk/>
          <pc:sldMk cId="2086872596" sldId="282"/>
        </pc:sldMkLst>
        <pc:spChg chg="add mod">
          <ac:chgData name="Ester Varwijk" userId="4ef1be2c-6897-4798-a5b9-cc2027b08ef2" providerId="ADAL" clId="{EADE542B-C03D-4ABC-8B0B-1682460D22E9}" dt="2020-10-06T09:58:05.065" v="2561" actId="1076"/>
          <ac:spMkLst>
            <pc:docMk/>
            <pc:sldMk cId="2086872596" sldId="282"/>
            <ac:spMk id="2" creationId="{99B87AEE-9785-481A-93ED-D3CBCBC9132C}"/>
          </ac:spMkLst>
        </pc:spChg>
        <pc:spChg chg="mod">
          <ac:chgData name="Ester Varwijk" userId="4ef1be2c-6897-4798-a5b9-cc2027b08ef2" providerId="ADAL" clId="{EADE542B-C03D-4ABC-8B0B-1682460D22E9}" dt="2020-10-06T09:56:28.632" v="2292" actId="20577"/>
          <ac:spMkLst>
            <pc:docMk/>
            <pc:sldMk cId="2086872596" sldId="282"/>
            <ac:spMk id="3" creationId="{00000000-0000-0000-0000-000000000000}"/>
          </ac:spMkLst>
        </pc:spChg>
        <pc:picChg chg="mod">
          <ac:chgData name="Ester Varwijk" userId="4ef1be2c-6897-4798-a5b9-cc2027b08ef2" providerId="ADAL" clId="{EADE542B-C03D-4ABC-8B0B-1682460D22E9}" dt="2020-10-06T09:56:32.453" v="2293" actId="1076"/>
          <ac:picMkLst>
            <pc:docMk/>
            <pc:sldMk cId="2086872596" sldId="282"/>
            <ac:picMk id="4" creationId="{00000000-0000-0000-0000-000000000000}"/>
          </ac:picMkLst>
        </pc:picChg>
      </pc:sldChg>
      <pc:sldChg chg="modSp add ord">
        <pc:chgData name="Ester Varwijk" userId="4ef1be2c-6897-4798-a5b9-cc2027b08ef2" providerId="ADAL" clId="{EADE542B-C03D-4ABC-8B0B-1682460D22E9}" dt="2020-10-06T09:46:49.852" v="1659"/>
        <pc:sldMkLst>
          <pc:docMk/>
          <pc:sldMk cId="1502885003" sldId="283"/>
        </pc:sldMkLst>
        <pc:spChg chg="mod">
          <ac:chgData name="Ester Varwijk" userId="4ef1be2c-6897-4798-a5b9-cc2027b08ef2" providerId="ADAL" clId="{EADE542B-C03D-4ABC-8B0B-1682460D22E9}" dt="2020-10-06T09:45:12.812" v="1604" actId="20577"/>
          <ac:spMkLst>
            <pc:docMk/>
            <pc:sldMk cId="1502885003" sldId="283"/>
            <ac:spMk id="2" creationId="{00000000-0000-0000-0000-000000000000}"/>
          </ac:spMkLst>
        </pc:spChg>
      </pc:sldChg>
      <pc:sldChg chg="modSp add modAnim">
        <pc:chgData name="Ester Varwijk" userId="4ef1be2c-6897-4798-a5b9-cc2027b08ef2" providerId="ADAL" clId="{EADE542B-C03D-4ABC-8B0B-1682460D22E9}" dt="2020-10-06T09:50:42.102" v="1971" actId="6549"/>
        <pc:sldMkLst>
          <pc:docMk/>
          <pc:sldMk cId="4231081885" sldId="284"/>
        </pc:sldMkLst>
        <pc:spChg chg="mod">
          <ac:chgData name="Ester Varwijk" userId="4ef1be2c-6897-4798-a5b9-cc2027b08ef2" providerId="ADAL" clId="{EADE542B-C03D-4ABC-8B0B-1682460D22E9}" dt="2020-10-06T09:50:42.102" v="1971" actId="6549"/>
          <ac:spMkLst>
            <pc:docMk/>
            <pc:sldMk cId="4231081885" sldId="284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4CAE-B281-449A-A0C5-93EAA6D610E8}" type="datetimeFigureOut">
              <a:rPr lang="nl-NL" smtClean="0"/>
              <a:t>6-10-2020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C3DC-D723-4BCD-B22B-0CA4924275F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4CAE-B281-449A-A0C5-93EAA6D610E8}" type="datetimeFigureOut">
              <a:rPr lang="nl-NL" smtClean="0"/>
              <a:t>6-10-2020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C3DC-D723-4BCD-B22B-0CA4924275F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4CAE-B281-449A-A0C5-93EAA6D610E8}" type="datetimeFigureOut">
              <a:rPr lang="nl-NL" smtClean="0"/>
              <a:t>6-10-2020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C3DC-D723-4BCD-B22B-0CA4924275FF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4CAE-B281-449A-A0C5-93EAA6D610E8}" type="datetimeFigureOut">
              <a:rPr lang="nl-NL" smtClean="0"/>
              <a:t>6-10-2020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C3DC-D723-4BCD-B22B-0CA4924275FF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4CAE-B281-449A-A0C5-93EAA6D610E8}" type="datetimeFigureOut">
              <a:rPr lang="nl-NL" smtClean="0"/>
              <a:t>6-10-2020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C3DC-D723-4BCD-B22B-0CA4924275F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4CAE-B281-449A-A0C5-93EAA6D610E8}" type="datetimeFigureOut">
              <a:rPr lang="nl-NL" smtClean="0"/>
              <a:t>6-10-2020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C3DC-D723-4BCD-B22B-0CA4924275FF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4CAE-B281-449A-A0C5-93EAA6D610E8}" type="datetimeFigureOut">
              <a:rPr lang="nl-NL" smtClean="0"/>
              <a:t>6-10-2020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C3DC-D723-4BCD-B22B-0CA4924275F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4CAE-B281-449A-A0C5-93EAA6D610E8}" type="datetimeFigureOut">
              <a:rPr lang="nl-NL" smtClean="0"/>
              <a:t>6-10-2020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C3DC-D723-4BCD-B22B-0CA4924275F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4CAE-B281-449A-A0C5-93EAA6D610E8}" type="datetimeFigureOut">
              <a:rPr lang="nl-NL" smtClean="0"/>
              <a:t>6-10-2020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C3DC-D723-4BCD-B22B-0CA4924275F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4CAE-B281-449A-A0C5-93EAA6D610E8}" type="datetimeFigureOut">
              <a:rPr lang="nl-NL" smtClean="0"/>
              <a:t>6-10-2020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C3DC-D723-4BCD-B22B-0CA4924275FF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4CAE-B281-449A-A0C5-93EAA6D610E8}" type="datetimeFigureOut">
              <a:rPr lang="nl-NL" smtClean="0"/>
              <a:t>6-10-2020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C3DC-D723-4BCD-B22B-0CA4924275FF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4304CAE-B281-449A-A0C5-93EAA6D610E8}" type="datetimeFigureOut">
              <a:rPr lang="nl-NL" smtClean="0"/>
              <a:t>6-10-2020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979C3DC-D723-4BCD-B22B-0CA4924275FF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BIlQ3WyrH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Gynaecologie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860032" y="4521200"/>
            <a:ext cx="3920480" cy="1780108"/>
          </a:xfrm>
        </p:spPr>
        <p:txBody>
          <a:bodyPr>
            <a:normAutofit fontScale="92500" lnSpcReduction="10000"/>
          </a:bodyPr>
          <a:lstStyle/>
          <a:p>
            <a:pPr lvl="0" algn="l">
              <a:spcBef>
                <a:spcPts val="0"/>
              </a:spcBef>
              <a:buClrTx/>
              <a:buSzTx/>
            </a:pPr>
            <a:r>
              <a:rPr lang="nl-NL" sz="1800" dirty="0">
                <a:solidFill>
                  <a:prstClr val="black"/>
                </a:solidFill>
              </a:rPr>
              <a:t>Deze </a:t>
            </a:r>
            <a:r>
              <a:rPr lang="nl-NL" sz="1800" dirty="0" err="1">
                <a:solidFill>
                  <a:prstClr val="black"/>
                </a:solidFill>
              </a:rPr>
              <a:t>powerpoint</a:t>
            </a:r>
            <a:r>
              <a:rPr lang="nl-NL" sz="1800" dirty="0">
                <a:solidFill>
                  <a:prstClr val="black"/>
                </a:solidFill>
              </a:rPr>
              <a:t> is gebruikt voor een gastles in oktober 2019 door een verpleegkundige van de afdeling.</a:t>
            </a:r>
          </a:p>
          <a:p>
            <a:pPr lvl="0" algn="l">
              <a:spcBef>
                <a:spcPts val="0"/>
              </a:spcBef>
              <a:buClrTx/>
              <a:buSzTx/>
            </a:pPr>
            <a:r>
              <a:rPr lang="nl-NL" sz="1800" dirty="0">
                <a:solidFill>
                  <a:prstClr val="black"/>
                </a:solidFill>
              </a:rPr>
              <a:t>De inhoud is nu aangepast voor online les i.v.m. alle corona maatregelen.</a:t>
            </a:r>
          </a:p>
          <a:p>
            <a:pPr lvl="0" algn="l">
              <a:spcBef>
                <a:spcPts val="0"/>
              </a:spcBef>
              <a:buClrTx/>
              <a:buSzTx/>
            </a:pPr>
            <a:endParaRPr lang="nl-NL" sz="1800" dirty="0">
              <a:solidFill>
                <a:prstClr val="black"/>
              </a:solidFill>
            </a:endParaRPr>
          </a:p>
          <a:p>
            <a:pPr lvl="0" algn="l">
              <a:spcBef>
                <a:spcPts val="0"/>
              </a:spcBef>
              <a:buClrTx/>
              <a:buSzTx/>
            </a:pPr>
            <a:r>
              <a:rPr lang="nl-NL" sz="1800" dirty="0">
                <a:solidFill>
                  <a:prstClr val="black"/>
                </a:solidFill>
              </a:rPr>
              <a:t>Versie september 2020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736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43608" y="2492896"/>
            <a:ext cx="6912768" cy="4365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Als een vrouw wel klachten heeft is er behandeling mogelijk door medicatie voor te schrijven:</a:t>
            </a:r>
          </a:p>
          <a:p>
            <a:pPr marL="0" indent="0">
              <a:buNone/>
            </a:pPr>
            <a:endParaRPr lang="nl-NL" dirty="0"/>
          </a:p>
          <a:p>
            <a:pPr marL="457200" indent="-457200">
              <a:buAutoNum type="arabicPeriod"/>
            </a:pPr>
            <a:r>
              <a:rPr lang="nl-NL" dirty="0"/>
              <a:t>Pijnstillers in geval van pijnklachten( paracetamol, </a:t>
            </a:r>
            <a:r>
              <a:rPr lang="nl-NL" dirty="0" err="1"/>
              <a:t>NSAID’s</a:t>
            </a:r>
            <a:r>
              <a:rPr lang="nl-NL" dirty="0"/>
              <a:t>)</a:t>
            </a:r>
          </a:p>
          <a:p>
            <a:pPr marL="457200" indent="-457200">
              <a:buAutoNum type="arabicPeriod"/>
            </a:pPr>
            <a:r>
              <a:rPr lang="nl-NL" dirty="0"/>
              <a:t>Gebruik van de pil: menstruatie wordt minder hevig en pijnlijk. Er is geen bezwaar om langdurig de pil te gebruiken in dit geval.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 uterus </a:t>
            </a:r>
            <a:r>
              <a:rPr lang="nl-NL" dirty="0" err="1"/>
              <a:t>myomatosus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8332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3. Gebruik van progesteron: zorgt dat er geen ovulatie plaatsvindt en daardoor geen menstruatie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4. Gebruik van LH-RH antagonist: bootsen de overgang na. </a:t>
            </a:r>
          </a:p>
          <a:p>
            <a:pPr marL="0" indent="0">
              <a:buNone/>
            </a:pPr>
            <a:r>
              <a:rPr lang="nl-NL" dirty="0"/>
              <a:t>Werking: eierstokken maken geen oestrogeen meer aan.</a:t>
            </a:r>
          </a:p>
          <a:p>
            <a:pPr marL="0" indent="0">
              <a:buNone/>
            </a:pPr>
            <a:r>
              <a:rPr lang="nl-NL" dirty="0"/>
              <a:t>Gevolg : geen opbouw meer van baarmoeder slijmvlies en daardoor geen menstruatie. Myomen worden dan vaak kleiner.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 uterus </a:t>
            </a:r>
            <a:r>
              <a:rPr lang="nl-NL" dirty="0" err="1"/>
              <a:t>myomatosus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4639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99591" y="2780928"/>
            <a:ext cx="7416825" cy="4077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Opdracht: </a:t>
            </a:r>
          </a:p>
          <a:p>
            <a:pPr>
              <a:buFontTx/>
              <a:buChar char="-"/>
            </a:pPr>
            <a:r>
              <a:rPr lang="nl-NL" dirty="0"/>
              <a:t>Waarom krijgen vrouwen het advies om bij gebruik van de pil niet te roken? </a:t>
            </a:r>
          </a:p>
          <a:p>
            <a:pPr>
              <a:buFontTx/>
              <a:buChar char="-"/>
            </a:pPr>
            <a:r>
              <a:rPr lang="nl-NL" dirty="0"/>
              <a:t>Welke complicatie kan optreden bij gebruik van de pil als een vrouw hypertensie heeft?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 uterus </a:t>
            </a:r>
            <a:r>
              <a:rPr lang="nl-NL" dirty="0" err="1"/>
              <a:t>myomatosus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2885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39552" y="2348880"/>
            <a:ext cx="7408333" cy="3450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Als medicatie niet afdoende werkt is een operatie  mogelijk als behandeling.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Een indicatie voor OK is:</a:t>
            </a:r>
          </a:p>
          <a:p>
            <a:pPr marL="0" indent="0">
              <a:buNone/>
            </a:pPr>
            <a:r>
              <a:rPr lang="nl-NL" dirty="0"/>
              <a:t>- </a:t>
            </a:r>
            <a:r>
              <a:rPr lang="nl-NL" dirty="0" err="1"/>
              <a:t>embolisatie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- hysteroscopische resectie</a:t>
            </a:r>
          </a:p>
          <a:p>
            <a:pPr marL="0" indent="0">
              <a:buNone/>
            </a:pPr>
            <a:r>
              <a:rPr lang="nl-NL" dirty="0"/>
              <a:t>- uterus extirpatie</a:t>
            </a:r>
          </a:p>
          <a:p>
            <a:pPr marL="0" indent="0">
              <a:buNone/>
            </a:pPr>
            <a:r>
              <a:rPr lang="nl-NL" dirty="0"/>
              <a:t>- myoomenucleatie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 uterus </a:t>
            </a:r>
            <a:r>
              <a:rPr lang="nl-NL" dirty="0" err="1"/>
              <a:t>myomatosus</a:t>
            </a:r>
            <a:endParaRPr lang="nl-NL" dirty="0"/>
          </a:p>
        </p:txBody>
      </p:sp>
      <p:pic>
        <p:nvPicPr>
          <p:cNvPr id="1026" name="Picture 2" descr="Figure 1 from Fertility and Pregnancy Outcome after Myoma Enucleation by  Minilaparotomy under Microsurgical Conditions in Pronounced Uterus  Myomatosus. | Semantic Scholar">
            <a:extLst>
              <a:ext uri="{FF2B5EF4-FFF2-40B4-BE49-F238E27FC236}">
                <a16:creationId xmlns:a16="http://schemas.microsoft.com/office/drawing/2014/main" id="{E940DF1B-BD04-4EEF-BB27-2A49D2021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8960"/>
            <a:ext cx="4176464" cy="322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94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Opdracht: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Zoek de volgende termen op: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- </a:t>
            </a:r>
            <a:r>
              <a:rPr lang="nl-NL" dirty="0" err="1"/>
              <a:t>embolisatie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- hysteroscopische resectie</a:t>
            </a:r>
          </a:p>
          <a:p>
            <a:pPr marL="0" indent="0">
              <a:buNone/>
            </a:pPr>
            <a:r>
              <a:rPr lang="nl-NL" dirty="0"/>
              <a:t>- uterus extirpatie</a:t>
            </a:r>
          </a:p>
          <a:p>
            <a:pPr marL="0" indent="0">
              <a:buNone/>
            </a:pPr>
            <a:r>
              <a:rPr lang="nl-NL" dirty="0"/>
              <a:t>- myoomenucleatie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 uterus </a:t>
            </a:r>
            <a:r>
              <a:rPr lang="nl-NL" dirty="0" err="1"/>
              <a:t>myomatosus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108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err="1"/>
              <a:t>Pré-operatieve</a:t>
            </a:r>
            <a:r>
              <a:rPr lang="nl-NL" dirty="0"/>
              <a:t> zorg: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Controles: pols, temp, RR, saturatie</a:t>
            </a:r>
          </a:p>
          <a:p>
            <a:r>
              <a:rPr lang="nl-NL" dirty="0"/>
              <a:t>Patiënte laten uitplassen</a:t>
            </a:r>
          </a:p>
          <a:p>
            <a:r>
              <a:rPr lang="nl-NL" dirty="0"/>
              <a:t>Geen sieraden, piercings, kunstgebitten contactlenzen, gehoorapparaten, geen nagellak</a:t>
            </a:r>
          </a:p>
          <a:p>
            <a:r>
              <a:rPr lang="nl-NL" dirty="0"/>
              <a:t> </a:t>
            </a:r>
            <a:r>
              <a:rPr lang="nl-NL" dirty="0" err="1"/>
              <a:t>Pré-medicatie</a:t>
            </a:r>
            <a:r>
              <a:rPr lang="nl-NL" dirty="0"/>
              <a:t> geven ( 1000 mg Paracetamol)</a:t>
            </a:r>
          </a:p>
          <a:p>
            <a:r>
              <a:rPr lang="nl-NL" dirty="0"/>
              <a:t>TED kousen aan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Pre operatieve zorg </a:t>
            </a:r>
            <a:br>
              <a:rPr lang="nl-NL" dirty="0"/>
            </a:br>
            <a:r>
              <a:rPr lang="nl-NL" dirty="0"/>
              <a:t>(OK uterus </a:t>
            </a:r>
            <a:r>
              <a:rPr lang="nl-NL" dirty="0" err="1"/>
              <a:t>myomatosus</a:t>
            </a:r>
            <a:r>
              <a:rPr lang="nl-N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768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 err="1"/>
              <a:t>Post-operatieve</a:t>
            </a:r>
            <a:r>
              <a:rPr lang="nl-NL" dirty="0"/>
              <a:t> zorg: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Controles vitale organen: pols, temperatuur, RR, saturatie</a:t>
            </a:r>
          </a:p>
          <a:p>
            <a:r>
              <a:rPr lang="nl-NL" dirty="0"/>
              <a:t>Controle diurese</a:t>
            </a:r>
          </a:p>
          <a:p>
            <a:r>
              <a:rPr lang="nl-NL" dirty="0"/>
              <a:t>Letten op vloeien</a:t>
            </a:r>
          </a:p>
          <a:p>
            <a:r>
              <a:rPr lang="nl-NL" dirty="0"/>
              <a:t>Wondcontrole</a:t>
            </a:r>
          </a:p>
          <a:p>
            <a:r>
              <a:rPr lang="nl-NL" dirty="0"/>
              <a:t>Vragen naar pijnbeleving</a:t>
            </a:r>
          </a:p>
          <a:p>
            <a:r>
              <a:rPr lang="nl-NL" dirty="0"/>
              <a:t>Bij misselijkheid: geven van medicatie tegen misselijkheid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Post operatieve zorg </a:t>
            </a:r>
            <a:br>
              <a:rPr lang="nl-NL" dirty="0"/>
            </a:br>
            <a:r>
              <a:rPr lang="nl-NL" dirty="0"/>
              <a:t>(OK uterus </a:t>
            </a:r>
            <a:r>
              <a:rPr lang="nl-NL" dirty="0" err="1"/>
              <a:t>myomatosus</a:t>
            </a:r>
            <a:r>
              <a:rPr lang="nl-N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9213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8442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Nazorg:</a:t>
            </a:r>
          </a:p>
          <a:p>
            <a:r>
              <a:rPr lang="nl-NL" dirty="0"/>
              <a:t>Na een buikoperatie mag een vrouw 6 weken niet zwaar tillen</a:t>
            </a:r>
          </a:p>
          <a:p>
            <a:r>
              <a:rPr lang="nl-NL" dirty="0"/>
              <a:t>Patiënten voorlichten dat ze tot 2-3 weken postoperatief nog kunnen vloeien</a:t>
            </a:r>
          </a:p>
          <a:p>
            <a:r>
              <a:rPr lang="nl-NL" dirty="0"/>
              <a:t>In geval van verhoogde temperatuur&gt; 38 graden , dikker wordende buik of toenemende misselijkheid moet de patiënte direct contact opnemen met de arts</a:t>
            </a:r>
          </a:p>
          <a:p>
            <a:r>
              <a:rPr lang="nl-NL" dirty="0"/>
              <a:t>Belangrijk advies voor de vrouw is om te mobiliseren, dit om trombose te voorkomen.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Nazorg </a:t>
            </a:r>
            <a:br>
              <a:rPr lang="nl-NL" dirty="0"/>
            </a:br>
            <a:r>
              <a:rPr lang="nl-NL" dirty="0"/>
              <a:t>(OK uterus </a:t>
            </a:r>
            <a:r>
              <a:rPr lang="nl-NL" dirty="0" err="1"/>
              <a:t>myomatosus</a:t>
            </a:r>
            <a:r>
              <a:rPr lang="nl-N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6849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924050"/>
            <a:ext cx="32385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9B87AEE-9785-481A-93ED-D3CBCBC9132C}"/>
              </a:ext>
            </a:extLst>
          </p:cNvPr>
          <p:cNvSpPr txBox="1"/>
          <p:nvPr/>
        </p:nvSpPr>
        <p:spPr>
          <a:xfrm>
            <a:off x="1293776" y="4977408"/>
            <a:ext cx="6552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/>
              <a:t>Uiteraard zoek je zelf (of met medestudenten) de moeilijke termen op, maak je de opdrachten en verdiep je je in de informatie van deze </a:t>
            </a:r>
            <a:r>
              <a:rPr lang="nl-NL" b="1" i="1" dirty="0" err="1"/>
              <a:t>powerpoint</a:t>
            </a:r>
            <a:r>
              <a:rPr lang="nl-NL" b="1" i="1" dirty="0"/>
              <a:t>.</a:t>
            </a:r>
          </a:p>
          <a:p>
            <a:r>
              <a:rPr lang="nl-NL" b="1" i="1" dirty="0"/>
              <a:t>Mocht je dan nog vragen hebben stel deze dan in de eerstvolgende SLB les!</a:t>
            </a:r>
          </a:p>
        </p:txBody>
      </p:sp>
    </p:spTree>
    <p:extLst>
      <p:ext uri="{BB962C8B-B14F-4D97-AF65-F5344CB8AC3E}">
        <p14:creationId xmlns:p14="http://schemas.microsoft.com/office/powerpoint/2010/main" val="2086872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/>
          <a:p>
            <a:r>
              <a:rPr lang="nl-NL" dirty="0" err="1"/>
              <a:t>Gyneacologie</a:t>
            </a:r>
            <a:r>
              <a:rPr lang="nl-NL" dirty="0"/>
              <a:t> 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/>
          <a:p>
            <a:r>
              <a:rPr lang="nl-NL" dirty="0"/>
              <a:t>Gynaecologie houdt zich bezig met ziektes en aandoeningen aan de vrouwelijke geslachtsorganen.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715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/>
              <a:t>Binnen de gynaecologie zijn verschillende deelspecialisaties:</a:t>
            </a:r>
          </a:p>
          <a:p>
            <a:r>
              <a:rPr lang="nl-NL"/>
              <a:t>Verloskunde ( obstetrie)</a:t>
            </a:r>
          </a:p>
          <a:p>
            <a:r>
              <a:rPr lang="nl-NL"/>
              <a:t>Voortplantingsgeneeskunde en endocrinologie</a:t>
            </a:r>
          </a:p>
          <a:p>
            <a:r>
              <a:rPr lang="nl-NL"/>
              <a:t>Algemene gynaecologie</a:t>
            </a:r>
          </a:p>
          <a:p>
            <a:r>
              <a:rPr lang="nl-NL"/>
              <a:t>Gynaecologische oncologie</a:t>
            </a:r>
          </a:p>
          <a:p>
            <a:r>
              <a:rPr lang="nl-NL"/>
              <a:t>Urogynaecologie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Gyneacologie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581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Anatomie </a:t>
            </a:r>
          </a:p>
        </p:txBody>
      </p:sp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F1E3070B-924C-4122-9CB5-DB1E63379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6675" y="3860800"/>
            <a:ext cx="3690035" cy="2736304"/>
          </a:xfrm>
          <a:prstGeom prst="rect">
            <a:avLst/>
          </a:prstGeom>
        </p:spPr>
      </p:pic>
      <p:pic>
        <p:nvPicPr>
          <p:cNvPr id="1032" name="Picture 8" descr="\\zkh\dfs\gebruikers10\HoogeveenAT\desktop\naamlo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30" y="3389859"/>
            <a:ext cx="366674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E336C19-8423-4E1D-8427-0A2950DE7FE4}"/>
              </a:ext>
            </a:extLst>
          </p:cNvPr>
          <p:cNvSpPr txBox="1"/>
          <p:nvPr/>
        </p:nvSpPr>
        <p:spPr>
          <a:xfrm>
            <a:off x="2195736" y="2031231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Voor alle deelspecialisaties van de </a:t>
            </a:r>
            <a:r>
              <a:rPr lang="nl-NL" dirty="0" err="1"/>
              <a:t>gyneacologie</a:t>
            </a:r>
            <a:r>
              <a:rPr lang="nl-NL" dirty="0"/>
              <a:t> is het belangrijk dat de anatomie van de vrouwelijke geslachtsdelen bekend is</a:t>
            </a:r>
          </a:p>
        </p:txBody>
      </p:sp>
    </p:spTree>
    <p:extLst>
      <p:ext uri="{BB962C8B-B14F-4D97-AF65-F5344CB8AC3E}">
        <p14:creationId xmlns:p14="http://schemas.microsoft.com/office/powerpoint/2010/main" val="3513788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Uterus </a:t>
            </a:r>
            <a:r>
              <a:rPr lang="nl-NL" dirty="0" err="1"/>
              <a:t>myomatosus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438" y="3284984"/>
            <a:ext cx="430136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C1346AF-C210-40A2-95CF-FDDCB05B76F1}"/>
              </a:ext>
            </a:extLst>
          </p:cNvPr>
          <p:cNvSpPr txBox="1"/>
          <p:nvPr/>
        </p:nvSpPr>
        <p:spPr>
          <a:xfrm>
            <a:off x="1187624" y="1484784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nl-NL" sz="2400" dirty="0">
                <a:solidFill>
                  <a:srgbClr val="073E87"/>
                </a:solidFill>
              </a:rPr>
              <a:t>In deze PP behandelen we een casus van de algemene gynaecologie – uterus </a:t>
            </a:r>
            <a:r>
              <a:rPr lang="nl-NL" sz="2400" dirty="0" err="1">
                <a:solidFill>
                  <a:srgbClr val="073E87"/>
                </a:solidFill>
              </a:rPr>
              <a:t>myomatosus</a:t>
            </a:r>
            <a:endParaRPr lang="nl-NL" sz="2400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51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Opdracht: beantwoord de volgende vragen: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Wat is een myoom?</a:t>
            </a:r>
          </a:p>
          <a:p>
            <a:r>
              <a:rPr lang="nl-NL" dirty="0"/>
              <a:t>Wat is de oorzaak ?</a:t>
            </a:r>
          </a:p>
          <a:p>
            <a:r>
              <a:rPr lang="nl-NL" dirty="0"/>
              <a:t>Wat zijn de klachten bij een myoom?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Uterus </a:t>
            </a:r>
            <a:r>
              <a:rPr lang="nl-NL" dirty="0" err="1"/>
              <a:t>myomatosus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624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Uterus </a:t>
            </a:r>
            <a:r>
              <a:rPr lang="nl-NL" dirty="0" err="1"/>
              <a:t>myomatosus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325" y="3068773"/>
            <a:ext cx="4260592" cy="3456384"/>
          </a:xfr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FEB1C657-8A10-4F9E-9C53-193E51546D97}"/>
              </a:ext>
            </a:extLst>
          </p:cNvPr>
          <p:cNvSpPr txBox="1"/>
          <p:nvPr/>
        </p:nvSpPr>
        <p:spPr>
          <a:xfrm>
            <a:off x="611560" y="2708920"/>
            <a:ext cx="7632848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nl-NL" sz="2400" dirty="0">
                <a:solidFill>
                  <a:srgbClr val="073E87"/>
                </a:solidFill>
              </a:rPr>
              <a:t>Een uterus </a:t>
            </a:r>
            <a:r>
              <a:rPr lang="nl-NL" sz="2400" dirty="0" err="1">
                <a:solidFill>
                  <a:srgbClr val="073E87"/>
                </a:solidFill>
              </a:rPr>
              <a:t>myomatosus</a:t>
            </a:r>
            <a:r>
              <a:rPr lang="nl-NL" sz="2400" dirty="0">
                <a:solidFill>
                  <a:srgbClr val="073E87"/>
                </a:solidFill>
              </a:rPr>
              <a:t> kan voorkomen op verschillende plaatsen: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nl-NL" sz="2400" dirty="0">
                <a:solidFill>
                  <a:srgbClr val="073E87"/>
                </a:solidFill>
              </a:rPr>
              <a:t>1. buitenzijde baarmoeder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nl-NL" sz="2400" dirty="0">
                <a:solidFill>
                  <a:srgbClr val="073E87"/>
                </a:solidFill>
              </a:rPr>
              <a:t>( subsereus)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nl-NL" sz="2400" dirty="0">
                <a:solidFill>
                  <a:srgbClr val="073E87"/>
                </a:solidFill>
              </a:rPr>
              <a:t>2. in de baarmoederwand 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nl-NL" sz="2400" dirty="0">
                <a:solidFill>
                  <a:srgbClr val="073E87"/>
                </a:solidFill>
              </a:rPr>
              <a:t>( intramuraal)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nl-NL" sz="2400" dirty="0">
                <a:solidFill>
                  <a:srgbClr val="073E87"/>
                </a:solidFill>
              </a:rPr>
              <a:t>3. onder het slijmvlies v.d. baarmoederholte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nl-NL" sz="2400" dirty="0">
                <a:solidFill>
                  <a:srgbClr val="073E87"/>
                </a:solidFill>
              </a:rPr>
              <a:t>( </a:t>
            </a:r>
            <a:r>
              <a:rPr lang="nl-NL" sz="2400" dirty="0" err="1">
                <a:solidFill>
                  <a:srgbClr val="073E87"/>
                </a:solidFill>
              </a:rPr>
              <a:t>submuceus</a:t>
            </a:r>
            <a:r>
              <a:rPr lang="nl-NL" sz="2400" dirty="0">
                <a:solidFill>
                  <a:srgbClr val="073E87"/>
                </a:solidFill>
              </a:rPr>
              <a:t>)</a:t>
            </a: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nl-NL" sz="2400" dirty="0">
                <a:solidFill>
                  <a:srgbClr val="073E87"/>
                </a:solidFill>
              </a:rPr>
              <a:t>4. in de baarmoederholte ( intracavitair)</a:t>
            </a:r>
          </a:p>
        </p:txBody>
      </p:sp>
    </p:spTree>
    <p:extLst>
      <p:ext uri="{BB962C8B-B14F-4D97-AF65-F5344CB8AC3E}">
        <p14:creationId xmlns:p14="http://schemas.microsoft.com/office/powerpoint/2010/main" val="2462653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Een uterus </a:t>
            </a:r>
            <a:r>
              <a:rPr lang="nl-NL" dirty="0" err="1"/>
              <a:t>myomatosus</a:t>
            </a:r>
            <a:r>
              <a:rPr lang="nl-NL" dirty="0"/>
              <a:t> groeit dus onder invloed van het vrouwelijk geslachtshormoon oestrogeen.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Bekijk het volgende filmpje over de vrouwelijke geslachtshormonen oestrogeen en progesteron, de bijbehorende menstruatiecyclus en begrippen ovarium, endometrium, hormonen, follikels, ovulatie, corpus luteum, FSH, LH, oestrogeen en progesteron.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hlinkClick r:id="rId2"/>
              </a:rPr>
              <a:t>https://www.youtube.com/watch?v</a:t>
            </a:r>
            <a:r>
              <a:rPr lang="nl-NL">
                <a:hlinkClick r:id="rId2"/>
              </a:rPr>
              <a:t>=cBIlQ3WyrHM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Uterus </a:t>
            </a:r>
            <a:r>
              <a:rPr lang="nl-NL" dirty="0" err="1"/>
              <a:t>myomatosus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8237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Indien er geen klachten zijn dan wordt een myoom niet behandeld , omdat het om een goedaardige tumor gaat.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 uterus </a:t>
            </a:r>
            <a:r>
              <a:rPr lang="nl-NL" dirty="0" err="1"/>
              <a:t>myomatosus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5477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lfvorm">
  <a:themeElements>
    <a:clrScheme name="Golfv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olfv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olfv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E6EAFB7E375B4FA8D2FF7FD64788B7" ma:contentTypeVersion="13" ma:contentTypeDescription="Een nieuw document maken." ma:contentTypeScope="" ma:versionID="1ddfdc11c9afb07e4834de1e3939a28a">
  <xsd:schema xmlns:xsd="http://www.w3.org/2001/XMLSchema" xmlns:xs="http://www.w3.org/2001/XMLSchema" xmlns:p="http://schemas.microsoft.com/office/2006/metadata/properties" xmlns:ns3="0bfbde32-856c-4dfd-bc38-4322d606c322" xmlns:ns4="169eb86d-0fb8-4364-bb17-d27f6b2029d0" targetNamespace="http://schemas.microsoft.com/office/2006/metadata/properties" ma:root="true" ma:fieldsID="9869b039498496bc0990c9458149f872" ns3:_="" ns4:_="">
    <xsd:import namespace="0bfbde32-856c-4dfd-bc38-4322d606c322"/>
    <xsd:import namespace="169eb86d-0fb8-4364-bb17-d27f6b2029d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bde32-856c-4dfd-bc38-4322d606c3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eb86d-0fb8-4364-bb17-d27f6b2029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54C527-1693-4538-A665-57BC3FBFBE5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B7B137E-6456-4859-858F-922C9472DB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2A6C9E-05A8-4DA7-849D-062CFDC116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fbde32-856c-4dfd-bc38-4322d606c322"/>
    <ds:schemaRef ds:uri="169eb86d-0fb8-4364-bb17-d27f6b2029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</TotalTime>
  <Words>676</Words>
  <Application>Microsoft Office PowerPoint</Application>
  <PresentationFormat>Diavoorstelling (4:3)</PresentationFormat>
  <Paragraphs>104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Candara</vt:lpstr>
      <vt:lpstr>Symbol</vt:lpstr>
      <vt:lpstr>Golfvorm</vt:lpstr>
      <vt:lpstr>Gynaecologie</vt:lpstr>
      <vt:lpstr>Gyneacologie </vt:lpstr>
      <vt:lpstr>Gyneacologie </vt:lpstr>
      <vt:lpstr>Anatomie </vt:lpstr>
      <vt:lpstr>Uterus myomatosus</vt:lpstr>
      <vt:lpstr>Uterus myomatosus</vt:lpstr>
      <vt:lpstr>Uterus myomatosus</vt:lpstr>
      <vt:lpstr>Uterus myomatosus</vt:lpstr>
      <vt:lpstr>Behandeling uterus myomatosus</vt:lpstr>
      <vt:lpstr>Behandeling uterus myomatosus</vt:lpstr>
      <vt:lpstr>Behandeling uterus myomatosus</vt:lpstr>
      <vt:lpstr>Behandeling uterus myomatosus</vt:lpstr>
      <vt:lpstr>Behandeling uterus myomatosus</vt:lpstr>
      <vt:lpstr>Behandeling uterus myomatosus</vt:lpstr>
      <vt:lpstr>Pre operatieve zorg  (OK uterus myomatosus)</vt:lpstr>
      <vt:lpstr>Post operatieve zorg  (OK uterus myomatosus)</vt:lpstr>
      <vt:lpstr>Nazorg  (OK uterus myomatosus)</vt:lpstr>
      <vt:lpstr>Vragen?</vt:lpstr>
    </vt:vector>
  </TitlesOfParts>
  <Company>Universitair Medisch Centrum Groningen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Gynaecologie</dc:title>
  <dc:creator>Hoogeveen, AT</dc:creator>
  <cp:lastModifiedBy>Ester Varwijk</cp:lastModifiedBy>
  <cp:revision>17</cp:revision>
  <dcterms:created xsi:type="dcterms:W3CDTF">2019-07-24T13:18:26Z</dcterms:created>
  <dcterms:modified xsi:type="dcterms:W3CDTF">2020-10-06T10:06:44Z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0x010100B7E6EAFB7E375B4FA8D2FF7FD64788B7</vt:lpwstr>
  </property>
</Properties>
</file>